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3" r:id="rId6"/>
  </p:sldMasterIdLst>
  <p:notesMasterIdLst>
    <p:notesMasterId r:id="rId9"/>
  </p:notesMasterIdLst>
  <p:handoutMasterIdLst>
    <p:handoutMasterId r:id="rId10"/>
  </p:handoutMasterIdLst>
  <p:sldIdLst>
    <p:sldId id="319" r:id="rId7"/>
    <p:sldId id="318" r:id="rId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40"/>
    <a:srgbClr val="939598"/>
    <a:srgbClr val="DCE6F2"/>
    <a:srgbClr val="DCE6E8"/>
    <a:srgbClr val="003B65"/>
    <a:srgbClr val="0063A8"/>
    <a:srgbClr val="66A1CB"/>
    <a:srgbClr val="000000"/>
    <a:srgbClr val="8D0034"/>
    <a:srgbClr val="002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337" autoAdjust="0"/>
  </p:normalViewPr>
  <p:slideViewPr>
    <p:cSldViewPr showGuides="1">
      <p:cViewPr>
        <p:scale>
          <a:sx n="71" d="100"/>
          <a:sy n="71" d="100"/>
        </p:scale>
        <p:origin x="1072" y="172"/>
      </p:cViewPr>
      <p:guideLst>
        <p:guide orient="horz"/>
        <p:guide pos="144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95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194E-14E5-44AD-B2C6-46FC3B3CBC7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C0577-D195-4C13-9BFD-B500D51E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8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47198D0-3989-4879-A219-B82B926C62A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48BC43-7E28-43C0-A242-5733B7A5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9333" y="2837291"/>
            <a:ext cx="4305300" cy="457200"/>
          </a:xfrm>
          <a:prstGeom prst="rect">
            <a:avLst/>
          </a:prstGeom>
          <a:solidFill>
            <a:srgbClr val="8D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980944"/>
            <a:ext cx="3970337" cy="365760"/>
          </a:xfrm>
        </p:spPr>
        <p:txBody>
          <a:bodyPr/>
          <a:lstStyle>
            <a:lvl1pPr marL="0" indent="0" algn="l" defTabSz="914130" rtl="0" eaLnBrk="1" fontAlgn="auto" latinLnBrk="0" hangingPunct="1">
              <a:spcBef>
                <a:spcPct val="0"/>
              </a:spcBef>
              <a:spcAft>
                <a:spcPts val="0"/>
              </a:spcAft>
              <a:buFontTx/>
              <a:buNone/>
              <a:defRPr lang="en-US" sz="1600" b="0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340864" y="3648456"/>
            <a:ext cx="6488113" cy="1219200"/>
          </a:xfrm>
        </p:spPr>
        <p:txBody>
          <a:bodyPr rIns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2457450" algn="l"/>
              </a:tabLst>
              <a:defRPr lang="en-US" sz="3500" b="1" kern="1200" dirty="0" smtClean="0">
                <a:solidFill>
                  <a:srgbClr val="0063A8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>
                <a:tab pos="2457450" algn="l"/>
              </a:tabLst>
              <a:defRPr lang="en-US" sz="2800" kern="1200" dirty="0" smtClean="0">
                <a:solidFill>
                  <a:srgbClr val="0063A8"/>
                </a:solidFill>
                <a:effectLst/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sz="2800" dirty="0">
                <a:solidFill>
                  <a:srgbClr val="0063A8"/>
                </a:solidFill>
                <a:effectLst/>
              </a:rPr>
              <a:t>Program Overview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3288030"/>
            <a:ext cx="2560337" cy="731520"/>
          </a:xfrm>
          <a:prstGeom prst="rect">
            <a:avLst/>
          </a:prstGeom>
        </p:spPr>
      </p:pic>
      <p:pic>
        <p:nvPicPr>
          <p:cNvPr id="13" name="Picture 2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43434"/>
            <a:ext cx="9153144" cy="307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58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138160" cy="3886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en-US" sz="33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0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3392424"/>
          </a:xfrm>
          <a:prstGeom prst="rect">
            <a:avLst/>
          </a:prstGeom>
        </p:spPr>
        <p:txBody>
          <a:bodyPr/>
          <a:lstStyle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3392424"/>
          </a:xfrm>
          <a:prstGeom prst="rect">
            <a:avLst/>
          </a:prstGeom>
        </p:spPr>
        <p:txBody>
          <a:bodyPr/>
          <a:lstStyle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-19050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Tx/>
              <a:buNone/>
              <a:defRPr lang="en-US" sz="3600" b="0" kern="1200" dirty="0" smtClean="0">
                <a:solidFill>
                  <a:srgbClr val="0063A8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800" b="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457200"/>
            <a:ext cx="8229600" cy="533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92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adient Effec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57800" y="1024128"/>
            <a:ext cx="3900487" cy="38587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5243735" y="1024129"/>
            <a:ext cx="2330302" cy="38587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5257800" cy="3394472"/>
          </a:xfrm>
          <a:prstGeom prst="rect">
            <a:avLst/>
          </a:prstGeom>
        </p:spPr>
        <p:txBody>
          <a:bodyPr/>
          <a:lstStyle>
            <a:lvl3pPr marL="923544" indent="-228600">
              <a:defRPr/>
            </a:lvl3pPr>
            <a:lvl4pPr>
              <a:spcBef>
                <a:spcPts val="384"/>
              </a:spcBef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42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09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001000" cy="64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679971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01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9971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76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34" y="0"/>
            <a:ext cx="9154633" cy="4019550"/>
          </a:xfrm>
          <a:prstGeom prst="rect">
            <a:avLst/>
          </a:prstGeom>
          <a:solidFill>
            <a:srgbClr val="8D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019550"/>
            <a:ext cx="9144000" cy="1123950"/>
          </a:xfrm>
          <a:prstGeom prst="rect">
            <a:avLst/>
          </a:prstGeom>
          <a:solidFill>
            <a:srgbClr val="00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53" y="462"/>
            <a:ext cx="9048461" cy="391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0"/>
          <p:cNvSpPr>
            <a:spLocks noGrp="1"/>
          </p:cNvSpPr>
          <p:nvPr>
            <p:ph type="title"/>
          </p:nvPr>
        </p:nvSpPr>
        <p:spPr>
          <a:xfrm>
            <a:off x="-10634" y="4095750"/>
            <a:ext cx="91546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6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ic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0634" y="0"/>
            <a:ext cx="9154633" cy="4019550"/>
          </a:xfrm>
          <a:prstGeom prst="rect">
            <a:avLst/>
          </a:prstGeom>
          <a:solidFill>
            <a:srgbClr val="8D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019550"/>
            <a:ext cx="9144000" cy="1123950"/>
          </a:xfrm>
          <a:prstGeom prst="rect">
            <a:avLst/>
          </a:prstGeom>
          <a:solidFill>
            <a:srgbClr val="00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0487" y="0"/>
            <a:ext cx="9053512" cy="391363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71950"/>
            <a:ext cx="9143998" cy="857250"/>
          </a:xfrm>
        </p:spPr>
        <p:txBody>
          <a:bodyPr/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9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-1" y="272415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" y="1169584"/>
            <a:ext cx="9136522" cy="242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1169583"/>
            <a:ext cx="9144000" cy="182968"/>
          </a:xfrm>
          <a:prstGeom prst="rect">
            <a:avLst/>
          </a:prstGeom>
          <a:solidFill>
            <a:srgbClr val="0063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3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420847"/>
            <a:ext cx="9144000" cy="182968"/>
          </a:xfrm>
          <a:prstGeom prst="rect">
            <a:avLst/>
          </a:prstGeom>
          <a:solidFill>
            <a:srgbClr val="8D0034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3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38550"/>
            <a:ext cx="9144000" cy="685800"/>
          </a:xfrm>
        </p:spPr>
        <p:txBody>
          <a:bodyPr/>
          <a:lstStyle>
            <a:lvl1pPr marL="0" indent="0" algn="ctr">
              <a:buFontTx/>
              <a:buNone/>
              <a:defRPr sz="3200" b="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3050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438400" y="4903230"/>
            <a:ext cx="2362200" cy="2233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850" smtClean="0">
                <a:solidFill>
                  <a:srgbClr val="0063A8"/>
                </a:solidFill>
              </a:rPr>
              <a:pPr/>
              <a:t>‹#›</a:t>
            </a:fld>
            <a:r>
              <a:rPr lang="en-US" sz="850" dirty="0">
                <a:solidFill>
                  <a:srgbClr val="0063A8"/>
                </a:solidFill>
              </a:rPr>
              <a:t>   |</a:t>
            </a:r>
            <a:r>
              <a:rPr lang="en-US" sz="850" baseline="0" dirty="0">
                <a:solidFill>
                  <a:srgbClr val="0063A8"/>
                </a:solidFill>
              </a:rPr>
              <a:t>  </a:t>
            </a:r>
            <a:r>
              <a:rPr lang="en-US" sz="850" baseline="0" dirty="0" err="1">
                <a:solidFill>
                  <a:srgbClr val="0063A8"/>
                </a:solidFill>
              </a:rPr>
              <a:t>Wespath</a:t>
            </a:r>
            <a:endParaRPr lang="en-US" sz="850" dirty="0">
              <a:solidFill>
                <a:srgbClr val="0063A8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982032"/>
            <a:ext cx="8686800" cy="45761"/>
          </a:xfrm>
          <a:prstGeom prst="rect">
            <a:avLst/>
          </a:prstGeom>
          <a:gradFill>
            <a:gsLst>
              <a:gs pos="0">
                <a:srgbClr val="8D0034"/>
              </a:gs>
              <a:gs pos="100000">
                <a:srgbClr val="0063A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3640" y="4903230"/>
            <a:ext cx="868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Placeholder 12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8400" y="4903230"/>
            <a:ext cx="2362200" cy="2233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F67FDE52-6A8F-4095-8D9D-C1290A2164E7}" type="slidenum">
              <a:rPr lang="en-US" sz="850" smtClean="0">
                <a:solidFill>
                  <a:srgbClr val="0063A8"/>
                </a:solidFill>
              </a:rPr>
              <a:pPr/>
              <a:t>‹#›</a:t>
            </a:fld>
            <a:r>
              <a:rPr lang="en-US" sz="850" dirty="0">
                <a:solidFill>
                  <a:srgbClr val="0063A8"/>
                </a:solidFill>
              </a:rPr>
              <a:t>   |</a:t>
            </a:r>
            <a:r>
              <a:rPr lang="en-US" sz="850" baseline="0" dirty="0">
                <a:solidFill>
                  <a:srgbClr val="0063A8"/>
                </a:solidFill>
              </a:rPr>
              <a:t>  </a:t>
            </a:r>
            <a:r>
              <a:rPr lang="en-US" sz="850" baseline="0" dirty="0" err="1">
                <a:solidFill>
                  <a:srgbClr val="0063A8"/>
                </a:solidFill>
              </a:rPr>
              <a:t>Wespath</a:t>
            </a:r>
            <a:endParaRPr lang="en-US" sz="850" dirty="0">
              <a:solidFill>
                <a:srgbClr val="0063A8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57200" y="982032"/>
            <a:ext cx="8686800" cy="45761"/>
          </a:xfrm>
          <a:prstGeom prst="rect">
            <a:avLst/>
          </a:prstGeom>
          <a:gradFill>
            <a:gsLst>
              <a:gs pos="0">
                <a:srgbClr val="8D0034"/>
              </a:gs>
              <a:gs pos="100000">
                <a:srgbClr val="0063A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53640" y="4903230"/>
            <a:ext cx="868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50" r:id="rId2"/>
    <p:sldLayoutId id="2147483704" r:id="rId3"/>
    <p:sldLayoutId id="2147483667" r:id="rId4"/>
    <p:sldLayoutId id="2147483652" r:id="rId5"/>
    <p:sldLayoutId id="2147483653" r:id="rId6"/>
    <p:sldLayoutId id="2147483665" r:id="rId7"/>
    <p:sldLayoutId id="2147483699" r:id="rId8"/>
    <p:sldLayoutId id="2147483703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3600" b="0" kern="1200" dirty="0">
          <a:solidFill>
            <a:srgbClr val="0063A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buClr>
          <a:srgbClr val="0063A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4944" indent="-347472" algn="l" defTabSz="914400" rtl="0" eaLnBrk="1" latinLnBrk="0" hangingPunct="1">
        <a:spcBef>
          <a:spcPct val="20000"/>
        </a:spcBef>
        <a:buClr>
          <a:srgbClr val="0063A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28600" algn="l" defTabSz="914400" rtl="0" eaLnBrk="1" latinLnBrk="0" hangingPunct="1">
        <a:spcBef>
          <a:spcPct val="20000"/>
        </a:spcBef>
        <a:buClr>
          <a:srgbClr val="0063A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28600" algn="l" defTabSz="914400" rtl="0" eaLnBrk="1" latinLnBrk="0" hangingPunct="1">
        <a:spcBef>
          <a:spcPct val="20000"/>
        </a:spcBef>
        <a:buClr>
          <a:srgbClr val="0063A8"/>
        </a:buClr>
        <a:buSzPct val="75000"/>
        <a:buFont typeface="Wingdings" panose="05000000000000000000" pitchFamily="2" charset="2"/>
        <a:buChar char="v"/>
        <a:defRPr sz="1600" kern="1200">
          <a:solidFill>
            <a:srgbClr val="0063A8"/>
          </a:solidFill>
          <a:latin typeface="+mn-lt"/>
          <a:ea typeface="+mn-ea"/>
          <a:cs typeface="+mn-cs"/>
        </a:defRPr>
      </a:lvl4pPr>
      <a:lvl5pPr marL="1380744" indent="-228600" algn="l" defTabSz="914400" rtl="0" eaLnBrk="1" latinLnBrk="0" hangingPunct="1">
        <a:spcBef>
          <a:spcPts val="384"/>
        </a:spcBef>
        <a:buClr>
          <a:srgbClr val="0063A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9000">
              <a:srgbClr val="66A1CB"/>
            </a:gs>
            <a:gs pos="53000">
              <a:srgbClr val="0063A8"/>
            </a:gs>
            <a:gs pos="93000">
              <a:srgbClr val="003B6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533400" y="514350"/>
            <a:ext cx="8138160" cy="3886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3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17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000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94944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923544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52144" indent="-228600" algn="l" defTabSz="914400" rtl="0" eaLnBrk="1" latinLnBrk="0" hangingPunct="1">
        <a:spcBef>
          <a:spcPct val="20000"/>
        </a:spcBef>
        <a:buFont typeface="Times New Roman" panose="02020603050405020304" pitchFamily="18" charset="0"/>
        <a:buChar char="♦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380744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FE353A-4C2A-4B39-A1EB-7B4F714F91E3}"/>
              </a:ext>
            </a:extLst>
          </p:cNvPr>
          <p:cNvSpPr/>
          <p:nvPr/>
        </p:nvSpPr>
        <p:spPr>
          <a:xfrm>
            <a:off x="0" y="4095750"/>
            <a:ext cx="9144000" cy="104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FB6009D9-BA0C-4E16-9AC8-782D10B1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/>
          <a:stretch/>
        </p:blipFill>
        <p:spPr>
          <a:xfrm>
            <a:off x="4572000" y="1047750"/>
            <a:ext cx="4572000" cy="40957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385B43-5CE5-4D13-8DDF-81CD571553A4}"/>
              </a:ext>
            </a:extLst>
          </p:cNvPr>
          <p:cNvSpPr/>
          <p:nvPr/>
        </p:nvSpPr>
        <p:spPr>
          <a:xfrm rot="10800000">
            <a:off x="4571998" y="1047749"/>
            <a:ext cx="4572001" cy="4095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164214-B422-41DD-B98C-190D09674C4F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3B8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for Mental Health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See the world through the eyes of others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C43530-E068-43F8-9C9A-823BB787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5562600" cy="3945636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for Mental Health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teaches you how to:</a:t>
            </a:r>
          </a:p>
          <a:p>
            <a:pPr>
              <a:spcBef>
                <a:spcPts val="0"/>
              </a:spcBef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when you or someone you know may be struggling with mental health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 conversation with someone who is struggling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 with empathy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those who are struggling get the help they need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action to manage your own mental health challenges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for Mental Health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EVERYONE.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Clergy and their spouses, Church leaders, staff and congregation members are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invited to attend—at no cost.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for Mental Health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event page at </a:t>
            </a:r>
            <a:r>
              <a:rPr lang="en-US" sz="1600" b="1" dirty="0">
                <a:solidFill>
                  <a:srgbClr val="3B87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wespath.org/r/</a:t>
            </a:r>
            <a:r>
              <a:rPr lang="en-US" sz="1600" b="1" dirty="0" err="1">
                <a:solidFill>
                  <a:srgbClr val="3B87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firstaid</a:t>
            </a:r>
            <a:r>
              <a:rPr lang="en-US" sz="1600" b="1" dirty="0" err="1">
                <a:solidFill>
                  <a:srgbClr val="3B87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</a:t>
            </a:r>
            <a:r>
              <a:rPr lang="en-US" sz="1600" dirty="0">
                <a:solidFill>
                  <a:srgbClr val="3B87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more.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AC4AA-D04F-46B3-80CA-C165B7AF9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0024" y="3562347"/>
            <a:ext cx="1442952" cy="144780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C5A8F2C-ADCB-423D-BA08-4726856B4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58" y="217234"/>
            <a:ext cx="2106706" cy="6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FE353A-4C2A-4B39-A1EB-7B4F714F91E3}"/>
              </a:ext>
            </a:extLst>
          </p:cNvPr>
          <p:cNvSpPr/>
          <p:nvPr/>
        </p:nvSpPr>
        <p:spPr>
          <a:xfrm>
            <a:off x="0" y="4095750"/>
            <a:ext cx="9144000" cy="104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wo people embracing&#10;&#10;Description automatically generated with low confidence">
            <a:extLst>
              <a:ext uri="{FF2B5EF4-FFF2-40B4-BE49-F238E27FC236}">
                <a16:creationId xmlns:a16="http://schemas.microsoft.com/office/drawing/2014/main" id="{C3765378-EB64-48EA-906B-82F4787C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17195" r="8422"/>
          <a:stretch/>
        </p:blipFill>
        <p:spPr>
          <a:xfrm flipH="1">
            <a:off x="3995124" y="1047751"/>
            <a:ext cx="5148876" cy="40957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385B43-5CE5-4D13-8DDF-81CD571553A4}"/>
              </a:ext>
            </a:extLst>
          </p:cNvPr>
          <p:cNvSpPr/>
          <p:nvPr/>
        </p:nvSpPr>
        <p:spPr>
          <a:xfrm rot="10800000">
            <a:off x="3995124" y="1047745"/>
            <a:ext cx="5148876" cy="40957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164214-B422-41DD-B98C-190D09674C4F}"/>
              </a:ext>
            </a:extLst>
          </p:cNvPr>
          <p:cNvSpPr/>
          <p:nvPr/>
        </p:nvSpPr>
        <p:spPr>
          <a:xfrm>
            <a:off x="0" y="0"/>
            <a:ext cx="9144000" cy="1047750"/>
          </a:xfrm>
          <a:prstGeom prst="rect">
            <a:avLst/>
          </a:prstGeom>
          <a:solidFill>
            <a:srgbClr val="3B8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for Mental Health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See the world through the eyes of others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C43530-E068-43F8-9C9A-823BB787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5410200" cy="3945636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for Mental Health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teaches you how to:</a:t>
            </a:r>
          </a:p>
          <a:p>
            <a:pPr>
              <a:spcBef>
                <a:spcPts val="0"/>
              </a:spcBef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when you or someone you know may be struggling with mental health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a conversation with someone who is struggling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 with empathy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those who are struggling get the help they need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3B8740"/>
              </a:buClr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action to manage your own mental health challenges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for Mental Health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EVERYONE.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Clergy and their spouses, Church leaders, staff and congregation members are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invited to attend—at no cost.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Aid for Mental Health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event page at </a:t>
            </a:r>
            <a:r>
              <a:rPr lang="en-US" sz="1600" b="1" dirty="0">
                <a:solidFill>
                  <a:srgbClr val="3B87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wespath.org/r/</a:t>
            </a:r>
            <a:r>
              <a:rPr lang="en-US" sz="1600" b="1" dirty="0" err="1">
                <a:solidFill>
                  <a:srgbClr val="3B87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firstaidmh</a:t>
            </a:r>
            <a:r>
              <a:rPr lang="en-US" sz="1600" dirty="0">
                <a:solidFill>
                  <a:srgbClr val="3B87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more.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A760D-0891-40A1-A462-C6D89E011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0024" y="3562347"/>
            <a:ext cx="1442952" cy="144780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EB6205D-A5AE-4D40-AB72-F453D879A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58" y="217234"/>
            <a:ext cx="2106706" cy="6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1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spath Nov 1 2018">
      <a:dk1>
        <a:sysClr val="windowText" lastClr="000000"/>
      </a:dk1>
      <a:lt1>
        <a:sysClr val="window" lastClr="FFFFFF"/>
      </a:lt1>
      <a:dk2>
        <a:srgbClr val="0063A7"/>
      </a:dk2>
      <a:lt2>
        <a:srgbClr val="EEECE1"/>
      </a:lt2>
      <a:accent1>
        <a:srgbClr val="8D0034"/>
      </a:accent1>
      <a:accent2>
        <a:srgbClr val="7C6991"/>
      </a:accent2>
      <a:accent3>
        <a:srgbClr val="9B4F0F"/>
      </a:accent3>
      <a:accent4>
        <a:srgbClr val="C99E10"/>
      </a:accent4>
      <a:accent5>
        <a:srgbClr val="52958B"/>
      </a:accent5>
      <a:accent6>
        <a:srgbClr val="4D92C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0CE1AA3FECF4DA30455D735294D72" ma:contentTypeVersion="2" ma:contentTypeDescription="Create a new document." ma:contentTypeScope="" ma:versionID="4a12d99e1516c4c1cbf125ded813886f">
  <xsd:schema xmlns:xsd="http://www.w3.org/2001/XMLSchema" xmlns:xs="http://www.w3.org/2001/XMLSchema" xmlns:p="http://schemas.microsoft.com/office/2006/metadata/properties" xmlns:ns2="f6ceb4e0-a970-4877-a9e4-9b4f833a5248" targetNamespace="http://schemas.microsoft.com/office/2006/metadata/properties" ma:root="true" ma:fieldsID="b633f9a97b9962f01b64d12ce8e042fa" ns2:_="">
    <xsd:import namespace="f6ceb4e0-a970-4877-a9e4-9b4f833a524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eb4e0-a970-4877-a9e4-9b4f833a524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EBE59F-C95C-451A-A3A2-ED7C2D9782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01D897-9AE6-4E45-BEE1-03A8F7A0B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eb4e0-a970-4877-a9e4-9b4f833a5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1D281B-596C-4C2E-9D95-D1DE0DDB2FF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48C9A9-5F22-42EF-9A26-475FF582C8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238</Words>
  <Application>Microsoft Office PowerPoint</Application>
  <PresentationFormat>On-screen Show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</vt:lpstr>
      <vt:lpstr>Times New Roman</vt:lpstr>
      <vt:lpstr>Wingdings</vt:lpstr>
      <vt:lpstr>Office Theme</vt:lpstr>
      <vt:lpstr>2_Custom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Lonski, Justin</dc:creator>
  <cp:lastModifiedBy>Lonski, Justin</cp:lastModifiedBy>
  <cp:revision>16</cp:revision>
  <dcterms:created xsi:type="dcterms:W3CDTF">2020-10-22T13:50:38Z</dcterms:created>
  <dcterms:modified xsi:type="dcterms:W3CDTF">2022-01-21T15:38:50Z</dcterms:modified>
</cp:coreProperties>
</file>